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66" r:id="rId2"/>
    <p:sldId id="268" r:id="rId3"/>
    <p:sldId id="256" r:id="rId4"/>
    <p:sldId id="257" r:id="rId5"/>
    <p:sldId id="258" r:id="rId6"/>
    <p:sldId id="259" r:id="rId7"/>
    <p:sldId id="273" r:id="rId8"/>
    <p:sldId id="274" r:id="rId9"/>
    <p:sldId id="262" r:id="rId10"/>
    <p:sldId id="261" r:id="rId11"/>
    <p:sldId id="264" r:id="rId12"/>
    <p:sldId id="265" r:id="rId13"/>
    <p:sldId id="272" r:id="rId14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312" autoAdjust="0"/>
  </p:normalViewPr>
  <p:slideViewPr>
    <p:cSldViewPr>
      <p:cViewPr>
        <p:scale>
          <a:sx n="81" d="100"/>
          <a:sy n="81" d="100"/>
        </p:scale>
        <p:origin x="-2248" y="-8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5F561-EA8A-423C-BECE-FB873214746C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0E28F75-B5D8-499B-9254-60354B7CCC37}">
      <dgm:prSet phldrT="[Text]" custT="1"/>
      <dgm:spPr>
        <a:solidFill>
          <a:srgbClr val="00B050"/>
        </a:solidFill>
      </dgm:spPr>
      <dgm:t>
        <a:bodyPr/>
        <a:lstStyle/>
        <a:p>
          <a:r>
            <a:rPr lang="de-AT" sz="1000" b="1" dirty="0" smtClean="0"/>
            <a:t>I=f(type ESL)</a:t>
          </a:r>
          <a:endParaRPr lang="de-AT" sz="1000" b="1" dirty="0"/>
        </a:p>
      </dgm:t>
    </dgm:pt>
    <dgm:pt modelId="{9DEE2CAF-8ADF-42CF-9C1E-B12C78525D6F}" type="sibTrans" cxnId="{F6DA9249-8A4F-40B2-AF23-FADB19B2AB2A}">
      <dgm:prSet/>
      <dgm:spPr/>
      <dgm:t>
        <a:bodyPr/>
        <a:lstStyle/>
        <a:p>
          <a:endParaRPr lang="de-AT"/>
        </a:p>
      </dgm:t>
    </dgm:pt>
    <dgm:pt modelId="{32C36895-BDA2-4CC0-8D79-15A895EDDD43}" type="parTrans" cxnId="{F6DA9249-8A4F-40B2-AF23-FADB19B2AB2A}">
      <dgm:prSet/>
      <dgm:spPr/>
      <dgm:t>
        <a:bodyPr/>
        <a:lstStyle/>
        <a:p>
          <a:endParaRPr lang="de-AT"/>
        </a:p>
      </dgm:t>
    </dgm:pt>
    <dgm:pt modelId="{1E513C90-9D0C-42F9-9AAC-12D716D2CB18}">
      <dgm:prSet phldrT="[Text]" custT="1"/>
      <dgm:spPr>
        <a:solidFill>
          <a:srgbClr val="C00000"/>
        </a:solidFill>
      </dgm:spPr>
      <dgm:t>
        <a:bodyPr/>
        <a:lstStyle/>
        <a:p>
          <a:r>
            <a:rPr lang="de-AT" sz="1000" b="1" dirty="0" smtClean="0"/>
            <a:t>I=f(Uh)</a:t>
          </a:r>
          <a:endParaRPr lang="de-AT" sz="1000" b="1" dirty="0"/>
        </a:p>
      </dgm:t>
    </dgm:pt>
    <dgm:pt modelId="{C0B0CAFE-908F-4BDE-A402-0CA7D6B4DB50}" type="sibTrans" cxnId="{4DE586EE-CADF-4BB1-BA81-4B5B0AA6F582}">
      <dgm:prSet/>
      <dgm:spPr/>
      <dgm:t>
        <a:bodyPr/>
        <a:lstStyle/>
        <a:p>
          <a:endParaRPr lang="de-AT"/>
        </a:p>
      </dgm:t>
    </dgm:pt>
    <dgm:pt modelId="{05A9A942-51BF-43DA-96CE-D8363782C09D}" type="parTrans" cxnId="{4DE586EE-CADF-4BB1-BA81-4B5B0AA6F582}">
      <dgm:prSet/>
      <dgm:spPr/>
      <dgm:t>
        <a:bodyPr/>
        <a:lstStyle/>
        <a:p>
          <a:endParaRPr lang="de-AT"/>
        </a:p>
      </dgm:t>
    </dgm:pt>
    <dgm:pt modelId="{7DC962D3-AAB7-4E36-A915-0FBF89F74A44}">
      <dgm:prSet phldrT="[Text]" custT="1"/>
      <dgm:spPr/>
      <dgm:t>
        <a:bodyPr/>
        <a:lstStyle/>
        <a:p>
          <a:r>
            <a:rPr lang="de-AT" sz="1000" b="1" dirty="0" smtClean="0"/>
            <a:t>I=f(</a:t>
          </a:r>
          <a:r>
            <a:rPr lang="de-AT" sz="1400" b="1" dirty="0" smtClean="0">
              <a:sym typeface="Symbol"/>
            </a:rPr>
            <a:t></a:t>
          </a:r>
          <a:r>
            <a:rPr lang="de-AT" sz="1000" b="1" dirty="0" smtClean="0"/>
            <a:t>h)</a:t>
          </a:r>
          <a:endParaRPr lang="de-AT" sz="1000" b="1" dirty="0"/>
        </a:p>
      </dgm:t>
    </dgm:pt>
    <dgm:pt modelId="{54806E91-6F81-4929-9D83-74B0BE9C1571}" type="sibTrans" cxnId="{8503BADB-328A-4777-969D-EB2B0727F009}">
      <dgm:prSet/>
      <dgm:spPr/>
      <dgm:t>
        <a:bodyPr/>
        <a:lstStyle/>
        <a:p>
          <a:endParaRPr lang="de-AT"/>
        </a:p>
      </dgm:t>
    </dgm:pt>
    <dgm:pt modelId="{85AA2306-BC8A-482D-B267-3DC65062B56F}" type="parTrans" cxnId="{8503BADB-328A-4777-969D-EB2B0727F009}">
      <dgm:prSet/>
      <dgm:spPr/>
      <dgm:t>
        <a:bodyPr/>
        <a:lstStyle/>
        <a:p>
          <a:endParaRPr lang="de-AT"/>
        </a:p>
      </dgm:t>
    </dgm:pt>
    <dgm:pt modelId="{373A0C76-EBB6-478E-8755-9774D39A4607}">
      <dgm:prSet phldrT="[Text]" phldr="1"/>
      <dgm:spPr/>
      <dgm:t>
        <a:bodyPr/>
        <a:lstStyle/>
        <a:p>
          <a:endParaRPr lang="de-AT" dirty="0"/>
        </a:p>
      </dgm:t>
    </dgm:pt>
    <dgm:pt modelId="{9BAA76F5-51AB-4B7B-B23E-9F3D43C7C939}" type="sibTrans" cxnId="{6F0AE26D-7C02-47EE-9BB6-EFC46151E7C5}">
      <dgm:prSet/>
      <dgm:spPr/>
      <dgm:t>
        <a:bodyPr/>
        <a:lstStyle/>
        <a:p>
          <a:endParaRPr lang="de-AT"/>
        </a:p>
      </dgm:t>
    </dgm:pt>
    <dgm:pt modelId="{540CD0D7-DD28-4686-B7D5-C00F45701D15}" type="parTrans" cxnId="{6F0AE26D-7C02-47EE-9BB6-EFC46151E7C5}">
      <dgm:prSet/>
      <dgm:spPr/>
      <dgm:t>
        <a:bodyPr/>
        <a:lstStyle/>
        <a:p>
          <a:endParaRPr lang="de-AT"/>
        </a:p>
      </dgm:t>
    </dgm:pt>
    <dgm:pt modelId="{C3A9A388-321D-42C1-9008-54E6BF9AC65C}" type="pres">
      <dgm:prSet presAssocID="{0AF5F561-EA8A-423C-BECE-FB873214746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C5A29E28-3AFA-4AD9-ACDE-329479B5E8C0}" type="pres">
      <dgm:prSet presAssocID="{0AF5F561-EA8A-423C-BECE-FB873214746C}" presName="ellipse" presStyleLbl="trBgShp" presStyleIdx="0" presStyleCnt="1"/>
      <dgm:spPr/>
    </dgm:pt>
    <dgm:pt modelId="{E30F32BA-2A4B-42C8-B301-B31ADC057B2C}" type="pres">
      <dgm:prSet presAssocID="{0AF5F561-EA8A-423C-BECE-FB873214746C}" presName="arrow1" presStyleLbl="fgShp" presStyleIdx="0" presStyleCn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de-AT"/>
        </a:p>
      </dgm:t>
    </dgm:pt>
    <dgm:pt modelId="{2B3F7F03-379E-4B29-9AE7-E5FA9C3CD859}" type="pres">
      <dgm:prSet presAssocID="{0AF5F561-EA8A-423C-BECE-FB873214746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D7491F1-0007-4F8E-8FE4-E4F60B242948}" type="pres">
      <dgm:prSet presAssocID="{1E513C90-9D0C-42F9-9AAC-12D716D2CB18}" presName="item1" presStyleLbl="node1" presStyleIdx="0" presStyleCnt="3" custScaleX="105329" custScaleY="107398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15E3E98-BB46-420C-B2C8-513C95270DD7}" type="pres">
      <dgm:prSet presAssocID="{7DC962D3-AAB7-4E36-A915-0FBF89F74A44}" presName="item2" presStyleLbl="node1" presStyleIdx="1" presStyleCnt="3" custScaleX="112181" custScaleY="113195" custLinFactNeighborY="-9016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07A0ED5-18F5-46DC-B941-96412639DE0A}" type="pres">
      <dgm:prSet presAssocID="{373A0C76-EBB6-478E-8755-9774D39A4607}" presName="item3" presStyleLbl="node1" presStyleIdx="2" presStyleCnt="3" custScaleX="116119" custScaleY="107457" custLinFactNeighborX="9016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1A690E8-0C92-4E94-84F6-0FCF402749A4}" type="pres">
      <dgm:prSet presAssocID="{0AF5F561-EA8A-423C-BECE-FB873214746C}" presName="funnel" presStyleLbl="trAlignAcc1" presStyleIdx="0" presStyleCnt="1" custLinFactNeighborX="737" custLinFactNeighborY="-893"/>
      <dgm:spPr/>
    </dgm:pt>
  </dgm:ptLst>
  <dgm:cxnLst>
    <dgm:cxn modelId="{36FDC382-9395-4F96-BE4C-05F1853970F9}" type="presOf" srcId="{373A0C76-EBB6-478E-8755-9774D39A4607}" destId="{2B3F7F03-379E-4B29-9AE7-E5FA9C3CD859}" srcOrd="0" destOrd="0" presId="urn:microsoft.com/office/officeart/2005/8/layout/funnel1"/>
    <dgm:cxn modelId="{A56CF445-7D19-4D2D-B136-3B1751CA3EF6}" type="presOf" srcId="{1E513C90-9D0C-42F9-9AAC-12D716D2CB18}" destId="{515E3E98-BB46-420C-B2C8-513C95270DD7}" srcOrd="0" destOrd="0" presId="urn:microsoft.com/office/officeart/2005/8/layout/funnel1"/>
    <dgm:cxn modelId="{9A2CBCC3-8DFE-427B-96A6-88CF44CD28CF}" type="presOf" srcId="{20E28F75-B5D8-499B-9254-60354B7CCC37}" destId="{507A0ED5-18F5-46DC-B941-96412639DE0A}" srcOrd="0" destOrd="0" presId="urn:microsoft.com/office/officeart/2005/8/layout/funnel1"/>
    <dgm:cxn modelId="{4DE586EE-CADF-4BB1-BA81-4B5B0AA6F582}" srcId="{0AF5F561-EA8A-423C-BECE-FB873214746C}" destId="{1E513C90-9D0C-42F9-9AAC-12D716D2CB18}" srcOrd="1" destOrd="0" parTransId="{05A9A942-51BF-43DA-96CE-D8363782C09D}" sibTransId="{C0B0CAFE-908F-4BDE-A402-0CA7D6B4DB50}"/>
    <dgm:cxn modelId="{E198FF29-C81A-4F47-8059-77DCBA1CC8BC}" type="presOf" srcId="{0AF5F561-EA8A-423C-BECE-FB873214746C}" destId="{C3A9A388-321D-42C1-9008-54E6BF9AC65C}" srcOrd="0" destOrd="0" presId="urn:microsoft.com/office/officeart/2005/8/layout/funnel1"/>
    <dgm:cxn modelId="{E72E7E83-D70F-4B9D-8323-A40141C3173F}" type="presOf" srcId="{7DC962D3-AAB7-4E36-A915-0FBF89F74A44}" destId="{BD7491F1-0007-4F8E-8FE4-E4F60B242948}" srcOrd="0" destOrd="0" presId="urn:microsoft.com/office/officeart/2005/8/layout/funnel1"/>
    <dgm:cxn modelId="{8503BADB-328A-4777-969D-EB2B0727F009}" srcId="{0AF5F561-EA8A-423C-BECE-FB873214746C}" destId="{7DC962D3-AAB7-4E36-A915-0FBF89F74A44}" srcOrd="2" destOrd="0" parTransId="{85AA2306-BC8A-482D-B267-3DC65062B56F}" sibTransId="{54806E91-6F81-4929-9D83-74B0BE9C1571}"/>
    <dgm:cxn modelId="{F6DA9249-8A4F-40B2-AF23-FADB19B2AB2A}" srcId="{0AF5F561-EA8A-423C-BECE-FB873214746C}" destId="{20E28F75-B5D8-499B-9254-60354B7CCC37}" srcOrd="0" destOrd="0" parTransId="{32C36895-BDA2-4CC0-8D79-15A895EDDD43}" sibTransId="{9DEE2CAF-8ADF-42CF-9C1E-B12C78525D6F}"/>
    <dgm:cxn modelId="{6F0AE26D-7C02-47EE-9BB6-EFC46151E7C5}" srcId="{0AF5F561-EA8A-423C-BECE-FB873214746C}" destId="{373A0C76-EBB6-478E-8755-9774D39A4607}" srcOrd="3" destOrd="0" parTransId="{540CD0D7-DD28-4686-B7D5-C00F45701D15}" sibTransId="{9BAA76F5-51AB-4B7B-B23E-9F3D43C7C939}"/>
    <dgm:cxn modelId="{8280835A-2CD7-4E6E-8F58-4072013501A3}" type="presParOf" srcId="{C3A9A388-321D-42C1-9008-54E6BF9AC65C}" destId="{C5A29E28-3AFA-4AD9-ACDE-329479B5E8C0}" srcOrd="0" destOrd="0" presId="urn:microsoft.com/office/officeart/2005/8/layout/funnel1"/>
    <dgm:cxn modelId="{54CABC0C-1DD6-46AD-89A0-22AA18390E13}" type="presParOf" srcId="{C3A9A388-321D-42C1-9008-54E6BF9AC65C}" destId="{E30F32BA-2A4B-42C8-B301-B31ADC057B2C}" srcOrd="1" destOrd="0" presId="urn:microsoft.com/office/officeart/2005/8/layout/funnel1"/>
    <dgm:cxn modelId="{BA33A24E-5F3E-415F-87DE-1975D7F8E423}" type="presParOf" srcId="{C3A9A388-321D-42C1-9008-54E6BF9AC65C}" destId="{2B3F7F03-379E-4B29-9AE7-E5FA9C3CD859}" srcOrd="2" destOrd="0" presId="urn:microsoft.com/office/officeart/2005/8/layout/funnel1"/>
    <dgm:cxn modelId="{EBC597F3-0B3C-449F-8FC4-FF77B3E474A8}" type="presParOf" srcId="{C3A9A388-321D-42C1-9008-54E6BF9AC65C}" destId="{BD7491F1-0007-4F8E-8FE4-E4F60B242948}" srcOrd="3" destOrd="0" presId="urn:microsoft.com/office/officeart/2005/8/layout/funnel1"/>
    <dgm:cxn modelId="{FE19A7E2-15D1-4D48-8256-8FCDBA562D8F}" type="presParOf" srcId="{C3A9A388-321D-42C1-9008-54E6BF9AC65C}" destId="{515E3E98-BB46-420C-B2C8-513C95270DD7}" srcOrd="4" destOrd="0" presId="urn:microsoft.com/office/officeart/2005/8/layout/funnel1"/>
    <dgm:cxn modelId="{F3E74855-51EC-45EF-A55D-9B28500119B2}" type="presParOf" srcId="{C3A9A388-321D-42C1-9008-54E6BF9AC65C}" destId="{507A0ED5-18F5-46DC-B941-96412639DE0A}" srcOrd="5" destOrd="0" presId="urn:microsoft.com/office/officeart/2005/8/layout/funnel1"/>
    <dgm:cxn modelId="{0088D722-E107-44A5-AD6A-D31F6ACC7B52}" type="presParOf" srcId="{C3A9A388-321D-42C1-9008-54E6BF9AC65C}" destId="{C1A690E8-0C92-4E94-84F6-0FCF402749A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25FEED-1C7E-44A2-9B7D-E768D0DC4AD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</dgm:pt>
    <dgm:pt modelId="{0938A1AC-0ADD-4300-8649-B6F0BF1582F1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AT" sz="2400" dirty="0" smtClean="0"/>
            <a:t>ESL</a:t>
          </a:r>
          <a:endParaRPr lang="de-AT" sz="2400" dirty="0"/>
        </a:p>
      </dgm:t>
    </dgm:pt>
    <dgm:pt modelId="{6394E468-F23D-47D2-B811-920F68432EC9}" type="parTrans" cxnId="{7E14AD1E-A9DC-49AA-826D-80AB7C21EC18}">
      <dgm:prSet/>
      <dgm:spPr/>
      <dgm:t>
        <a:bodyPr/>
        <a:lstStyle/>
        <a:p>
          <a:endParaRPr lang="de-AT"/>
        </a:p>
      </dgm:t>
    </dgm:pt>
    <dgm:pt modelId="{DB920704-1A00-4A32-B1DA-540AA5689452}" type="sibTrans" cxnId="{7E14AD1E-A9DC-49AA-826D-80AB7C21EC18}">
      <dgm:prSet/>
      <dgm:spPr/>
      <dgm:t>
        <a:bodyPr/>
        <a:lstStyle/>
        <a:p>
          <a:endParaRPr lang="de-AT"/>
        </a:p>
      </dgm:t>
    </dgm:pt>
    <dgm:pt modelId="{DE4CC503-ED3F-4B57-BCB0-2ED02A100C75}">
      <dgm:prSet phldrT="[Text]" custT="1"/>
      <dgm:spPr/>
      <dgm:t>
        <a:bodyPr/>
        <a:lstStyle/>
        <a:p>
          <a:r>
            <a:rPr lang="en-GB" sz="2200" noProof="0" dirty="0" smtClean="0"/>
            <a:t>Consumer load</a:t>
          </a:r>
          <a:endParaRPr lang="en-GB" sz="2200" noProof="0" dirty="0"/>
        </a:p>
      </dgm:t>
    </dgm:pt>
    <dgm:pt modelId="{07CBB412-B0B4-4F47-8409-7302002D770B}" type="parTrans" cxnId="{E9FDB272-FE1D-42E7-84AD-D0468E64775E}">
      <dgm:prSet/>
      <dgm:spPr/>
      <dgm:t>
        <a:bodyPr/>
        <a:lstStyle/>
        <a:p>
          <a:endParaRPr lang="de-AT"/>
        </a:p>
      </dgm:t>
    </dgm:pt>
    <dgm:pt modelId="{028D7E22-F8EF-4BBB-9501-74C43D021A00}" type="sibTrans" cxnId="{E9FDB272-FE1D-42E7-84AD-D0468E64775E}">
      <dgm:prSet/>
      <dgm:spPr/>
      <dgm:t>
        <a:bodyPr/>
        <a:lstStyle/>
        <a:p>
          <a:endParaRPr lang="de-AT"/>
        </a:p>
      </dgm:t>
    </dgm:pt>
    <dgm:pt modelId="{6661FB88-FC5A-44D5-89FF-EA6CC863B79A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sz="2400" noProof="0" dirty="0" smtClean="0"/>
            <a:t>LV Grid</a:t>
          </a:r>
          <a:endParaRPr lang="en-GB" sz="2400" noProof="0" dirty="0"/>
        </a:p>
      </dgm:t>
    </dgm:pt>
    <dgm:pt modelId="{BC5EDF9C-054F-40D7-8E04-E380CF0263FD}" type="parTrans" cxnId="{A20B4F9D-238B-4A61-838E-73BA66FDE88C}">
      <dgm:prSet/>
      <dgm:spPr/>
      <dgm:t>
        <a:bodyPr/>
        <a:lstStyle/>
        <a:p>
          <a:endParaRPr lang="de-AT"/>
        </a:p>
      </dgm:t>
    </dgm:pt>
    <dgm:pt modelId="{CAD0C8FE-C4BC-4E5C-AD14-8B85A9A3116F}" type="sibTrans" cxnId="{A20B4F9D-238B-4A61-838E-73BA66FDE88C}">
      <dgm:prSet/>
      <dgm:spPr/>
      <dgm:t>
        <a:bodyPr/>
        <a:lstStyle/>
        <a:p>
          <a:endParaRPr lang="de-AT"/>
        </a:p>
      </dgm:t>
    </dgm:pt>
    <dgm:pt modelId="{BDE8A070-64F3-47E6-8D3B-71FE4DD0A9D0}">
      <dgm:prSet phldrT="[Text]" custT="1"/>
      <dgm:spPr>
        <a:solidFill>
          <a:schemeClr val="accent2">
            <a:lumMod val="50000"/>
          </a:schemeClr>
        </a:solidFill>
      </dgm:spPr>
      <dgm:t>
        <a:bodyPr anchor="ctr"/>
        <a:lstStyle/>
        <a:p>
          <a:r>
            <a:rPr lang="en-GB" sz="1600" noProof="0" dirty="0" smtClean="0">
              <a:solidFill>
                <a:schemeClr val="bg1"/>
              </a:solidFill>
            </a:rPr>
            <a:t>specifications from real LV Grid</a:t>
          </a:r>
          <a:endParaRPr lang="en-GB" sz="1600" noProof="0" dirty="0">
            <a:solidFill>
              <a:schemeClr val="bg1"/>
            </a:solidFill>
          </a:endParaRPr>
        </a:p>
      </dgm:t>
    </dgm:pt>
    <dgm:pt modelId="{53769186-87B0-44DA-A8A6-F436CBF9C55F}" type="parTrans" cxnId="{158215CE-5D7B-480B-8B4F-6E2533E5A4FF}">
      <dgm:prSet/>
      <dgm:spPr/>
      <dgm:t>
        <a:bodyPr/>
        <a:lstStyle/>
        <a:p>
          <a:endParaRPr lang="de-AT"/>
        </a:p>
      </dgm:t>
    </dgm:pt>
    <dgm:pt modelId="{EF07975E-3E17-4FCC-AD88-B23879077429}" type="sibTrans" cxnId="{158215CE-5D7B-480B-8B4F-6E2533E5A4FF}">
      <dgm:prSet/>
      <dgm:spPr/>
      <dgm:t>
        <a:bodyPr/>
        <a:lstStyle/>
        <a:p>
          <a:endParaRPr lang="de-AT"/>
        </a:p>
      </dgm:t>
    </dgm:pt>
    <dgm:pt modelId="{94C00029-FA8B-4BB2-8DD1-E70D4393C110}">
      <dgm:prSet phldrT="[Text]" custT="1"/>
      <dgm:spPr>
        <a:solidFill>
          <a:schemeClr val="accent2">
            <a:lumMod val="50000"/>
          </a:schemeClr>
        </a:solidFill>
      </dgm:spPr>
      <dgm:t>
        <a:bodyPr anchor="ctr"/>
        <a:lstStyle/>
        <a:p>
          <a:r>
            <a:rPr lang="en-GB" sz="1600" noProof="0" dirty="0" err="1" smtClean="0">
              <a:solidFill>
                <a:schemeClr val="bg1"/>
              </a:solidFill>
            </a:rPr>
            <a:t>predistortion</a:t>
          </a:r>
          <a:r>
            <a:rPr lang="en-GB" sz="1600" noProof="0" dirty="0" smtClean="0">
              <a:solidFill>
                <a:schemeClr val="bg1"/>
              </a:solidFill>
            </a:rPr>
            <a:t> from MV Level</a:t>
          </a:r>
          <a:endParaRPr lang="en-GB" sz="1600" noProof="0" dirty="0">
            <a:solidFill>
              <a:schemeClr val="bg1"/>
            </a:solidFill>
          </a:endParaRPr>
        </a:p>
      </dgm:t>
    </dgm:pt>
    <dgm:pt modelId="{9112EFD4-D2A1-4047-9E66-516354745DCE}" type="parTrans" cxnId="{9CCA4100-E944-40D3-9D80-8EDA2878432D}">
      <dgm:prSet/>
      <dgm:spPr/>
      <dgm:t>
        <a:bodyPr/>
        <a:lstStyle/>
        <a:p>
          <a:endParaRPr lang="de-AT"/>
        </a:p>
      </dgm:t>
    </dgm:pt>
    <dgm:pt modelId="{8C0F5E9D-6D4C-454A-B5A7-AFBA1A3F36B9}" type="sibTrans" cxnId="{9CCA4100-E944-40D3-9D80-8EDA2878432D}">
      <dgm:prSet/>
      <dgm:spPr/>
      <dgm:t>
        <a:bodyPr/>
        <a:lstStyle/>
        <a:p>
          <a:endParaRPr lang="de-AT"/>
        </a:p>
      </dgm:t>
    </dgm:pt>
    <dgm:pt modelId="{EE4F630F-07A4-48F6-8D34-5533766522DC}">
      <dgm:prSet phldrT="[Text]" custT="1"/>
      <dgm:spPr>
        <a:solidFill>
          <a:schemeClr val="accent2"/>
        </a:solidFill>
      </dgm:spPr>
      <dgm:t>
        <a:bodyPr anchor="ctr"/>
        <a:lstStyle/>
        <a:p>
          <a:r>
            <a:rPr lang="en-GB" sz="1600" noProof="0" dirty="0" smtClean="0">
              <a:solidFill>
                <a:schemeClr val="bg1"/>
              </a:solidFill>
            </a:rPr>
            <a:t>10%-15% other non-linear load</a:t>
          </a:r>
          <a:endParaRPr lang="en-GB" sz="1600" noProof="0" dirty="0">
            <a:solidFill>
              <a:schemeClr val="bg1"/>
            </a:solidFill>
          </a:endParaRPr>
        </a:p>
      </dgm:t>
    </dgm:pt>
    <dgm:pt modelId="{3B7BD00F-5401-42B2-90AD-E65E6F364F86}" type="parTrans" cxnId="{C4A56426-CFED-4481-A7A6-CA1218E48698}">
      <dgm:prSet/>
      <dgm:spPr/>
      <dgm:t>
        <a:bodyPr/>
        <a:lstStyle/>
        <a:p>
          <a:endParaRPr lang="de-AT"/>
        </a:p>
      </dgm:t>
    </dgm:pt>
    <dgm:pt modelId="{38DF7019-2738-4E51-B541-39823683B213}" type="sibTrans" cxnId="{C4A56426-CFED-4481-A7A6-CA1218E48698}">
      <dgm:prSet/>
      <dgm:spPr/>
      <dgm:t>
        <a:bodyPr/>
        <a:lstStyle/>
        <a:p>
          <a:endParaRPr lang="de-AT"/>
        </a:p>
      </dgm:t>
    </dgm:pt>
    <dgm:pt modelId="{9A6AA798-C67F-402B-891B-2254404FFF41}" type="pres">
      <dgm:prSet presAssocID="{F425FEED-1C7E-44A2-9B7D-E768D0DC4AD5}" presName="Name0" presStyleCnt="0">
        <dgm:presLayoutVars>
          <dgm:dir/>
          <dgm:animLvl val="lvl"/>
          <dgm:resizeHandles val="exact"/>
        </dgm:presLayoutVars>
      </dgm:prSet>
      <dgm:spPr/>
    </dgm:pt>
    <dgm:pt modelId="{16AF2809-C501-49A6-AFEC-54A62E231EBA}" type="pres">
      <dgm:prSet presAssocID="{0938A1AC-0ADD-4300-8649-B6F0BF1582F1}" presName="composite" presStyleCnt="0"/>
      <dgm:spPr/>
    </dgm:pt>
    <dgm:pt modelId="{90782975-ADF4-45F8-8D11-201145B2C3B7}" type="pres">
      <dgm:prSet presAssocID="{0938A1AC-0ADD-4300-8649-B6F0BF1582F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134FFF-4190-454D-8A4A-8F0C54040ADE}" type="pres">
      <dgm:prSet presAssocID="{0938A1AC-0ADD-4300-8649-B6F0BF1582F1}" presName="desTx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08DEA81-7E31-44EA-967B-CAD251CD7A5A}" type="pres">
      <dgm:prSet presAssocID="{DB920704-1A00-4A32-B1DA-540AA5689452}" presName="space" presStyleCnt="0"/>
      <dgm:spPr/>
    </dgm:pt>
    <dgm:pt modelId="{CB99A288-E5F2-4391-9367-0CF5F71E742A}" type="pres">
      <dgm:prSet presAssocID="{DE4CC503-ED3F-4B57-BCB0-2ED02A100C75}" presName="composite" presStyleCnt="0"/>
      <dgm:spPr/>
    </dgm:pt>
    <dgm:pt modelId="{9B7283F5-77BC-4D6F-8C42-E7BA94B39919}" type="pres">
      <dgm:prSet presAssocID="{DE4CC503-ED3F-4B57-BCB0-2ED02A100C7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B716A0-D432-485B-8068-0538C9E36F38}" type="pres">
      <dgm:prSet presAssocID="{DE4CC503-ED3F-4B57-BCB0-2ED02A100C75}" presName="desTx" presStyleLbl="revTx" presStyleIdx="0" presStyleCnt="2" custScaleY="96907" custLinFactNeighborY="-1366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AB13DEB-E81D-41FF-BE85-F8735AB5DF3E}" type="pres">
      <dgm:prSet presAssocID="{028D7E22-F8EF-4BBB-9501-74C43D021A00}" presName="space" presStyleCnt="0"/>
      <dgm:spPr/>
    </dgm:pt>
    <dgm:pt modelId="{8E238774-9E5C-4AF9-9FA5-970EE8BB9330}" type="pres">
      <dgm:prSet presAssocID="{6661FB88-FC5A-44D5-89FF-EA6CC863B79A}" presName="composite" presStyleCnt="0"/>
      <dgm:spPr/>
    </dgm:pt>
    <dgm:pt modelId="{36C68333-9723-4ACD-BF19-743D545AE6AD}" type="pres">
      <dgm:prSet presAssocID="{6661FB88-FC5A-44D5-89FF-EA6CC863B79A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47BAA0-39D1-47E6-8A57-AFC71CBBDD55}" type="pres">
      <dgm:prSet presAssocID="{6661FB88-FC5A-44D5-89FF-EA6CC863B79A}" presName="desTx" presStyleLbl="revTx" presStyleIdx="1" presStyleCnt="2" custScaleY="100270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A20B4F9D-238B-4A61-838E-73BA66FDE88C}" srcId="{F425FEED-1C7E-44A2-9B7D-E768D0DC4AD5}" destId="{6661FB88-FC5A-44D5-89FF-EA6CC863B79A}" srcOrd="2" destOrd="0" parTransId="{BC5EDF9C-054F-40D7-8E04-E380CF0263FD}" sibTransId="{CAD0C8FE-C4BC-4E5C-AD14-8B85A9A3116F}"/>
    <dgm:cxn modelId="{158215CE-5D7B-480B-8B4F-6E2533E5A4FF}" srcId="{6661FB88-FC5A-44D5-89FF-EA6CC863B79A}" destId="{BDE8A070-64F3-47E6-8D3B-71FE4DD0A9D0}" srcOrd="0" destOrd="0" parTransId="{53769186-87B0-44DA-A8A6-F436CBF9C55F}" sibTransId="{EF07975E-3E17-4FCC-AD88-B23879077429}"/>
    <dgm:cxn modelId="{E9FDB272-FE1D-42E7-84AD-D0468E64775E}" srcId="{F425FEED-1C7E-44A2-9B7D-E768D0DC4AD5}" destId="{DE4CC503-ED3F-4B57-BCB0-2ED02A100C75}" srcOrd="1" destOrd="0" parTransId="{07CBB412-B0B4-4F47-8409-7302002D770B}" sibTransId="{028D7E22-F8EF-4BBB-9501-74C43D021A00}"/>
    <dgm:cxn modelId="{4605FB54-D6FA-4722-A473-A7799BECAF7D}" type="presOf" srcId="{94C00029-FA8B-4BB2-8DD1-E70D4393C110}" destId="{5647BAA0-39D1-47E6-8A57-AFC71CBBDD55}" srcOrd="0" destOrd="1" presId="urn:microsoft.com/office/officeart/2005/8/layout/chevron1"/>
    <dgm:cxn modelId="{7FE87FA1-625E-4206-9918-40DEBBB478BF}" type="presOf" srcId="{F425FEED-1C7E-44A2-9B7D-E768D0DC4AD5}" destId="{9A6AA798-C67F-402B-891B-2254404FFF41}" srcOrd="0" destOrd="0" presId="urn:microsoft.com/office/officeart/2005/8/layout/chevron1"/>
    <dgm:cxn modelId="{7E14AD1E-A9DC-49AA-826D-80AB7C21EC18}" srcId="{F425FEED-1C7E-44A2-9B7D-E768D0DC4AD5}" destId="{0938A1AC-0ADD-4300-8649-B6F0BF1582F1}" srcOrd="0" destOrd="0" parTransId="{6394E468-F23D-47D2-B811-920F68432EC9}" sibTransId="{DB920704-1A00-4A32-B1DA-540AA5689452}"/>
    <dgm:cxn modelId="{B907ECA1-589D-4F7D-93BC-1198089A08D7}" type="presOf" srcId="{0938A1AC-0ADD-4300-8649-B6F0BF1582F1}" destId="{90782975-ADF4-45F8-8D11-201145B2C3B7}" srcOrd="0" destOrd="0" presId="urn:microsoft.com/office/officeart/2005/8/layout/chevron1"/>
    <dgm:cxn modelId="{C4A56426-CFED-4481-A7A6-CA1218E48698}" srcId="{DE4CC503-ED3F-4B57-BCB0-2ED02A100C75}" destId="{EE4F630F-07A4-48F6-8D34-5533766522DC}" srcOrd="0" destOrd="0" parTransId="{3B7BD00F-5401-42B2-90AD-E65E6F364F86}" sibTransId="{38DF7019-2738-4E51-B541-39823683B213}"/>
    <dgm:cxn modelId="{9CCA4100-E944-40D3-9D80-8EDA2878432D}" srcId="{6661FB88-FC5A-44D5-89FF-EA6CC863B79A}" destId="{94C00029-FA8B-4BB2-8DD1-E70D4393C110}" srcOrd="1" destOrd="0" parTransId="{9112EFD4-D2A1-4047-9E66-516354745DCE}" sibTransId="{8C0F5E9D-6D4C-454A-B5A7-AFBA1A3F36B9}"/>
    <dgm:cxn modelId="{7E1B692A-D34C-4E15-8C9A-DDC0A4F42D6F}" type="presOf" srcId="{DE4CC503-ED3F-4B57-BCB0-2ED02A100C75}" destId="{9B7283F5-77BC-4D6F-8C42-E7BA94B39919}" srcOrd="0" destOrd="0" presId="urn:microsoft.com/office/officeart/2005/8/layout/chevron1"/>
    <dgm:cxn modelId="{60477B47-ED34-4F06-B829-F94EC8D23E83}" type="presOf" srcId="{BDE8A070-64F3-47E6-8D3B-71FE4DD0A9D0}" destId="{5647BAA0-39D1-47E6-8A57-AFC71CBBDD55}" srcOrd="0" destOrd="0" presId="urn:microsoft.com/office/officeart/2005/8/layout/chevron1"/>
    <dgm:cxn modelId="{9F4399E1-76C9-41D7-87EA-A4C44EA002A8}" type="presOf" srcId="{6661FB88-FC5A-44D5-89FF-EA6CC863B79A}" destId="{36C68333-9723-4ACD-BF19-743D545AE6AD}" srcOrd="0" destOrd="0" presId="urn:microsoft.com/office/officeart/2005/8/layout/chevron1"/>
    <dgm:cxn modelId="{2A37F13A-E3A4-4F00-8825-2C75422C7C28}" type="presOf" srcId="{EE4F630F-07A4-48F6-8D34-5533766522DC}" destId="{71B716A0-D432-485B-8068-0538C9E36F38}" srcOrd="0" destOrd="0" presId="urn:microsoft.com/office/officeart/2005/8/layout/chevron1"/>
    <dgm:cxn modelId="{32242ADD-4B12-4BF4-B625-E92D1C5C9C01}" type="presParOf" srcId="{9A6AA798-C67F-402B-891B-2254404FFF41}" destId="{16AF2809-C501-49A6-AFEC-54A62E231EBA}" srcOrd="0" destOrd="0" presId="urn:microsoft.com/office/officeart/2005/8/layout/chevron1"/>
    <dgm:cxn modelId="{4C33477A-5F50-4C62-A4D3-62A193A336AC}" type="presParOf" srcId="{16AF2809-C501-49A6-AFEC-54A62E231EBA}" destId="{90782975-ADF4-45F8-8D11-201145B2C3B7}" srcOrd="0" destOrd="0" presId="urn:microsoft.com/office/officeart/2005/8/layout/chevron1"/>
    <dgm:cxn modelId="{7860A93B-6907-414D-A674-DA979505974A}" type="presParOf" srcId="{16AF2809-C501-49A6-AFEC-54A62E231EBA}" destId="{88134FFF-4190-454D-8A4A-8F0C54040ADE}" srcOrd="1" destOrd="0" presId="urn:microsoft.com/office/officeart/2005/8/layout/chevron1"/>
    <dgm:cxn modelId="{C650758F-39E9-4A59-B6D3-4B13A01B3883}" type="presParOf" srcId="{9A6AA798-C67F-402B-891B-2254404FFF41}" destId="{E08DEA81-7E31-44EA-967B-CAD251CD7A5A}" srcOrd="1" destOrd="0" presId="urn:microsoft.com/office/officeart/2005/8/layout/chevron1"/>
    <dgm:cxn modelId="{BCBECEC2-8762-45C1-A70D-96F2450ED0A7}" type="presParOf" srcId="{9A6AA798-C67F-402B-891B-2254404FFF41}" destId="{CB99A288-E5F2-4391-9367-0CF5F71E742A}" srcOrd="2" destOrd="0" presId="urn:microsoft.com/office/officeart/2005/8/layout/chevron1"/>
    <dgm:cxn modelId="{5ABE5BC2-70AC-4E7E-9A79-6F53821AE587}" type="presParOf" srcId="{CB99A288-E5F2-4391-9367-0CF5F71E742A}" destId="{9B7283F5-77BC-4D6F-8C42-E7BA94B39919}" srcOrd="0" destOrd="0" presId="urn:microsoft.com/office/officeart/2005/8/layout/chevron1"/>
    <dgm:cxn modelId="{8E3E3323-6251-4F6C-B9BC-16891790CF1D}" type="presParOf" srcId="{CB99A288-E5F2-4391-9367-0CF5F71E742A}" destId="{71B716A0-D432-485B-8068-0538C9E36F38}" srcOrd="1" destOrd="0" presId="urn:microsoft.com/office/officeart/2005/8/layout/chevron1"/>
    <dgm:cxn modelId="{5229E2B0-B855-4A02-9A2B-FEAB3E56B60B}" type="presParOf" srcId="{9A6AA798-C67F-402B-891B-2254404FFF41}" destId="{FAB13DEB-E81D-41FF-BE85-F8735AB5DF3E}" srcOrd="3" destOrd="0" presId="urn:microsoft.com/office/officeart/2005/8/layout/chevron1"/>
    <dgm:cxn modelId="{91F7A0F3-3EBE-4C30-97B3-237871321DDB}" type="presParOf" srcId="{9A6AA798-C67F-402B-891B-2254404FFF41}" destId="{8E238774-9E5C-4AF9-9FA5-970EE8BB9330}" srcOrd="4" destOrd="0" presId="urn:microsoft.com/office/officeart/2005/8/layout/chevron1"/>
    <dgm:cxn modelId="{97C83701-B9A6-4554-A987-A472DA5D3504}" type="presParOf" srcId="{8E238774-9E5C-4AF9-9FA5-970EE8BB9330}" destId="{36C68333-9723-4ACD-BF19-743D545AE6AD}" srcOrd="0" destOrd="0" presId="urn:microsoft.com/office/officeart/2005/8/layout/chevron1"/>
    <dgm:cxn modelId="{3BFC1BBF-253E-4956-9934-8DEF1460F62E}" type="presParOf" srcId="{8E238774-9E5C-4AF9-9FA5-970EE8BB9330}" destId="{5647BAA0-39D1-47E6-8A57-AFC71CBBDD5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29E28-3AFA-4AD9-ACDE-329479B5E8C0}">
      <dsp:nvSpPr>
        <dsp:cNvPr id="0" name=""/>
        <dsp:cNvSpPr/>
      </dsp:nvSpPr>
      <dsp:spPr>
        <a:xfrm>
          <a:off x="723837" y="115369"/>
          <a:ext cx="2289640" cy="79516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F32BA-2A4B-42C8-B301-B31ADC057B2C}">
      <dsp:nvSpPr>
        <dsp:cNvPr id="0" name=""/>
        <dsp:cNvSpPr/>
      </dsp:nvSpPr>
      <dsp:spPr>
        <a:xfrm>
          <a:off x="1650343" y="2062451"/>
          <a:ext cx="443728" cy="283986"/>
        </a:xfrm>
        <a:prstGeom prst="downArrow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F7F03-379E-4B29-9AE7-E5FA9C3CD859}">
      <dsp:nvSpPr>
        <dsp:cNvPr id="0" name=""/>
        <dsp:cNvSpPr/>
      </dsp:nvSpPr>
      <dsp:spPr>
        <a:xfrm>
          <a:off x="807259" y="2289640"/>
          <a:ext cx="2129898" cy="532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1800" kern="1200" dirty="0"/>
        </a:p>
      </dsp:txBody>
      <dsp:txXfrm>
        <a:off x="807259" y="2289640"/>
        <a:ext cx="2129898" cy="532474"/>
      </dsp:txXfrm>
    </dsp:sp>
    <dsp:sp modelId="{BD7491F1-0007-4F8E-8FE4-E4F60B242948}">
      <dsp:nvSpPr>
        <dsp:cNvPr id="0" name=""/>
        <dsp:cNvSpPr/>
      </dsp:nvSpPr>
      <dsp:spPr>
        <a:xfrm>
          <a:off x="1534991" y="942399"/>
          <a:ext cx="841275" cy="857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000" b="1" kern="1200" dirty="0" smtClean="0"/>
            <a:t>I=f(</a:t>
          </a:r>
          <a:r>
            <a:rPr lang="de-AT" sz="1400" b="1" kern="1200" dirty="0" smtClean="0">
              <a:sym typeface="Symbol"/>
            </a:rPr>
            <a:t></a:t>
          </a:r>
          <a:r>
            <a:rPr lang="de-AT" sz="1000" b="1" kern="1200" dirty="0" smtClean="0"/>
            <a:t>h)</a:t>
          </a:r>
          <a:endParaRPr lang="de-AT" sz="1000" b="1" kern="1200" dirty="0"/>
        </a:p>
      </dsp:txBody>
      <dsp:txXfrm>
        <a:off x="1658193" y="1068021"/>
        <a:ext cx="594871" cy="606556"/>
      </dsp:txXfrm>
    </dsp:sp>
    <dsp:sp modelId="{515E3E98-BB46-420C-B2C8-513C95270DD7}">
      <dsp:nvSpPr>
        <dsp:cNvPr id="0" name=""/>
        <dsp:cNvSpPr/>
      </dsp:nvSpPr>
      <dsp:spPr>
        <a:xfrm>
          <a:off x="936104" y="248025"/>
          <a:ext cx="896002" cy="90410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000" b="1" kern="1200" dirty="0" smtClean="0"/>
            <a:t>I=f(Uh)</a:t>
          </a:r>
          <a:endParaRPr lang="de-AT" sz="1000" b="1" kern="1200" dirty="0"/>
        </a:p>
      </dsp:txBody>
      <dsp:txXfrm>
        <a:off x="1067320" y="380428"/>
        <a:ext cx="633570" cy="639295"/>
      </dsp:txXfrm>
    </dsp:sp>
    <dsp:sp modelId="{507A0ED5-18F5-46DC-B941-96412639DE0A}">
      <dsp:nvSpPr>
        <dsp:cNvPr id="0" name=""/>
        <dsp:cNvSpPr/>
      </dsp:nvSpPr>
      <dsp:spPr>
        <a:xfrm>
          <a:off x="1808851" y="149841"/>
          <a:ext cx="927456" cy="8582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000" b="1" kern="1200" dirty="0" smtClean="0"/>
            <a:t>I=f(type ESL)</a:t>
          </a:r>
          <a:endParaRPr lang="de-AT" sz="1000" b="1" kern="1200" dirty="0"/>
        </a:p>
      </dsp:txBody>
      <dsp:txXfrm>
        <a:off x="1944674" y="275532"/>
        <a:ext cx="655810" cy="606889"/>
      </dsp:txXfrm>
    </dsp:sp>
    <dsp:sp modelId="{C1A690E8-0C92-4E94-84F6-0FCF402749A4}">
      <dsp:nvSpPr>
        <dsp:cNvPr id="0" name=""/>
        <dsp:cNvSpPr/>
      </dsp:nvSpPr>
      <dsp:spPr>
        <a:xfrm>
          <a:off x="648081" y="0"/>
          <a:ext cx="2484881" cy="198790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82975-ADF4-45F8-8D11-201145B2C3B7}">
      <dsp:nvSpPr>
        <dsp:cNvPr id="0" name=""/>
        <dsp:cNvSpPr/>
      </dsp:nvSpPr>
      <dsp:spPr>
        <a:xfrm>
          <a:off x="3228" y="13524"/>
          <a:ext cx="2326090" cy="75600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kern="1200" dirty="0" smtClean="0"/>
            <a:t>ESL</a:t>
          </a:r>
          <a:endParaRPr lang="de-AT" sz="2400" kern="1200" dirty="0"/>
        </a:p>
      </dsp:txBody>
      <dsp:txXfrm>
        <a:off x="381228" y="13524"/>
        <a:ext cx="1570090" cy="756000"/>
      </dsp:txXfrm>
    </dsp:sp>
    <dsp:sp modelId="{9B7283F5-77BC-4D6F-8C42-E7BA94B39919}">
      <dsp:nvSpPr>
        <dsp:cNvPr id="0" name=""/>
        <dsp:cNvSpPr/>
      </dsp:nvSpPr>
      <dsp:spPr>
        <a:xfrm>
          <a:off x="2113318" y="22326"/>
          <a:ext cx="2326090" cy="756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Consumer load</a:t>
          </a:r>
          <a:endParaRPr lang="en-GB" sz="2200" kern="1200" noProof="0" dirty="0"/>
        </a:p>
      </dsp:txBody>
      <dsp:txXfrm>
        <a:off x="2491318" y="22326"/>
        <a:ext cx="1570090" cy="756000"/>
      </dsp:txXfrm>
    </dsp:sp>
    <dsp:sp modelId="{71B716A0-D432-485B-8068-0538C9E36F38}">
      <dsp:nvSpPr>
        <dsp:cNvPr id="0" name=""/>
        <dsp:cNvSpPr/>
      </dsp:nvSpPr>
      <dsp:spPr>
        <a:xfrm>
          <a:off x="2113318" y="874880"/>
          <a:ext cx="1860872" cy="1103091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solidFill>
                <a:schemeClr val="bg1"/>
              </a:solidFill>
            </a:rPr>
            <a:t>10%-15% other non-linear load</a:t>
          </a:r>
          <a:endParaRPr lang="en-GB" sz="1600" kern="1200" noProof="0" dirty="0">
            <a:solidFill>
              <a:schemeClr val="bg1"/>
            </a:solidFill>
          </a:endParaRPr>
        </a:p>
      </dsp:txBody>
      <dsp:txXfrm>
        <a:off x="2113318" y="874880"/>
        <a:ext cx="1860872" cy="1103091"/>
      </dsp:txXfrm>
    </dsp:sp>
    <dsp:sp modelId="{36C68333-9723-4ACD-BF19-743D545AE6AD}">
      <dsp:nvSpPr>
        <dsp:cNvPr id="0" name=""/>
        <dsp:cNvSpPr/>
      </dsp:nvSpPr>
      <dsp:spPr>
        <a:xfrm>
          <a:off x="4223409" y="12756"/>
          <a:ext cx="2326090" cy="756000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LV Grid</a:t>
          </a:r>
          <a:endParaRPr lang="en-GB" sz="2400" kern="1200" noProof="0" dirty="0"/>
        </a:p>
      </dsp:txBody>
      <dsp:txXfrm>
        <a:off x="4601409" y="12756"/>
        <a:ext cx="1570090" cy="756000"/>
      </dsp:txXfrm>
    </dsp:sp>
    <dsp:sp modelId="{5647BAA0-39D1-47E6-8A57-AFC71CBBDD55}">
      <dsp:nvSpPr>
        <dsp:cNvPr id="0" name=""/>
        <dsp:cNvSpPr/>
      </dsp:nvSpPr>
      <dsp:spPr>
        <a:xfrm>
          <a:off x="4223409" y="861719"/>
          <a:ext cx="1860872" cy="1141372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solidFill>
                <a:schemeClr val="bg1"/>
              </a:solidFill>
            </a:rPr>
            <a:t>specifications from real LV Grid</a:t>
          </a:r>
          <a:endParaRPr lang="en-GB" sz="1600" kern="1200" noProof="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err="1" smtClean="0">
              <a:solidFill>
                <a:schemeClr val="bg1"/>
              </a:solidFill>
            </a:rPr>
            <a:t>predistortion</a:t>
          </a:r>
          <a:r>
            <a:rPr lang="en-GB" sz="1600" kern="1200" noProof="0" dirty="0" smtClean="0">
              <a:solidFill>
                <a:schemeClr val="bg1"/>
              </a:solidFill>
            </a:rPr>
            <a:t> from MV Level</a:t>
          </a:r>
          <a:endParaRPr lang="en-GB" sz="1600" kern="1200" noProof="0" dirty="0">
            <a:solidFill>
              <a:schemeClr val="bg1"/>
            </a:solidFill>
          </a:endParaRPr>
        </a:p>
      </dsp:txBody>
      <dsp:txXfrm>
        <a:off x="4223409" y="861719"/>
        <a:ext cx="1860872" cy="1141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215E0-5200-45D6-B530-409C4FB99A2D}" type="datetimeFigureOut">
              <a:rPr lang="de-AT" smtClean="0"/>
              <a:pPr/>
              <a:t>14.07.11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98865-BBE3-4CEF-BE8B-B740CC8E9255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570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E47C932-C27D-41BC-8558-118F6156AE74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806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E0C4B-FC87-448F-A1C9-1F1114A36EDB}" type="slidenum">
              <a:rPr lang="fr-FR"/>
              <a:pPr/>
              <a:t>3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13718"/>
            <a:ext cx="7772400" cy="212725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06152" y="65722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722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82ABF25-D7AD-4C3F-93F8-ADCE73DF91FC}" type="slidenum">
              <a:rPr lang="fr-FR"/>
              <a:pPr/>
              <a:t>‹Nr.›</a:t>
            </a:fld>
            <a:endParaRPr lang="fr-FR"/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228600" y="3227387"/>
            <a:ext cx="8610600" cy="201613"/>
            <a:chOff x="144" y="1680"/>
            <a:chExt cx="5424" cy="144"/>
          </a:xfrm>
        </p:grpSpPr>
        <p:sp>
          <p:nvSpPr>
            <p:cNvPr id="3380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3380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3380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AT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FBD04-8966-4E20-A580-94048847F6C1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8288" y="1200150"/>
            <a:ext cx="2068512" cy="4930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12750" y="1200150"/>
            <a:ext cx="6053138" cy="49307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CBE27-5CE7-4D4D-93AA-EEEB4D9A0AE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6CBFE-044E-4BC4-9599-1D0E2EB34A0E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FA753-A23A-4B7E-B889-0ACAA7644EC1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DDF63-6D51-4BD9-9604-516D3412AAFC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92021-8050-4C99-996A-BECC9D2C032C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1F50F-1466-471D-A595-B0E82E704401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1C050-5D38-4AEB-9D00-E0BD67EBDC1E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2263D-7464-4010-A00F-91DB1B121E02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08.06.2011</a:t>
            </a:r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B0625-C3BB-4A01-9B2C-41EB501441CE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081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97352"/>
            <a:ext cx="21336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784" y="6572200"/>
            <a:ext cx="3888432" cy="2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fr-FR" smtClean="0"/>
              <a:t>Johannes Ferstl, AT, S2 - 0275</a:t>
            </a:r>
            <a:endParaRPr lang="fr-FR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97352"/>
            <a:ext cx="21336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D89D579-3B44-4988-A8AA-B4C4C2EFCB96}" type="slidenum">
              <a:rPr lang="fr-FR"/>
              <a:pPr/>
              <a:t>‹Nr.›</a:t>
            </a:fld>
            <a:endParaRPr lang="fr-F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sz="2400">
              <a:latin typeface="Times New Roman" pitchFamily="18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sz="2400">
              <a:latin typeface="Times New Roman" pitchFamily="18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sz="2400">
              <a:latin typeface="Times New Roman" pitchFamily="18" charset="0"/>
            </a:endParaRPr>
          </a:p>
        </p:txBody>
      </p:sp>
      <p:pic>
        <p:nvPicPr>
          <p:cNvPr id="32777" name="Picture 9" descr="CIRED_2011_logo_sans_da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</p:spPr>
      </p:pic>
      <p:graphicFrame>
        <p:nvGraphicFramePr>
          <p:cNvPr id="32778" name="Group 10"/>
          <p:cNvGraphicFramePr>
            <a:graphicFrameLocks noGrp="1"/>
          </p:cNvGraphicFramePr>
          <p:nvPr/>
        </p:nvGraphicFramePr>
        <p:xfrm>
          <a:off x="495300" y="979488"/>
          <a:ext cx="8196263" cy="182879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400">
                <a:solidFill>
                  <a:srgbClr val="0E318D"/>
                </a:solidFill>
              </a:rPr>
              <a:t>Frankfurt (Germany), 6-9 June 2011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1200150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cap="small" dirty="0" smtClean="0"/>
              <a:t>Characteristics of the Input Current of ESLs and their Impact on Power Quality</a:t>
            </a:r>
            <a:endParaRPr lang="en-GB" sz="4000" cap="small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51520" y="4365104"/>
            <a:ext cx="8568952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Johannes </a:t>
            </a:r>
            <a:r>
              <a:rPr kumimoji="0" lang="de-A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Ferstl</a:t>
            </a:r>
            <a:endParaRPr kumimoji="0" lang="de-AT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Herwig Renner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Ernst </a:t>
            </a:r>
            <a:r>
              <a:rPr kumimoji="0" lang="de-A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Schmautzer</a:t>
            </a:r>
            <a:endParaRPr kumimoji="0" lang="de-AT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Christian Elbe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Andreas Abart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de-AT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de-AT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Simulation Result (2)</a:t>
            </a:r>
            <a:endParaRPr lang="en-GB" sz="2600" cap="small" dirty="0"/>
          </a:p>
        </p:txBody>
      </p:sp>
      <p:sp>
        <p:nvSpPr>
          <p:cNvPr id="6" name="Textfeld 5"/>
          <p:cNvSpPr txBox="1"/>
          <p:nvPr/>
        </p:nvSpPr>
        <p:spPr>
          <a:xfrm>
            <a:off x="395536" y="5877272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 smtClean="0"/>
              <a:t>Vectorial</a:t>
            </a:r>
            <a:r>
              <a:rPr lang="en-GB" sz="1600" dirty="0" smtClean="0"/>
              <a:t> addition for several harmonic currents caused by ESLs/customer and other non-linear load (NL)</a:t>
            </a:r>
            <a:endParaRPr lang="en-GB" sz="1600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15" name="Inhaltsplatzhalter 14" descr="Vektoren_I_netz_38ESL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5595" r="3282" b="13361"/>
          <a:stretch>
            <a:fillRect/>
          </a:stretch>
        </p:blipFill>
        <p:spPr>
          <a:xfrm>
            <a:off x="1142976" y="1643050"/>
            <a:ext cx="6795322" cy="428628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Simulation Result (3)</a:t>
            </a:r>
            <a:endParaRPr lang="en-GB" sz="2600" cap="small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467544" y="1844824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654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simulated voltage at the end of the line (last customer) shows</a:t>
            </a:r>
          </a:p>
          <a:p>
            <a:pPr marL="538163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increasing 3</a:t>
            </a:r>
            <a:r>
              <a:rPr kumimoji="0" lang="en-GB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,7</a:t>
            </a:r>
            <a:r>
              <a:rPr kumimoji="0" lang="en-GB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9</a:t>
            </a:r>
            <a:r>
              <a:rPr kumimoji="0" lang="en-GB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harmonic voltage</a:t>
            </a:r>
            <a:endParaRPr kumimoji="0" lang="en-GB" sz="18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8163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decreasing 5</a:t>
            </a:r>
            <a:r>
              <a:rPr kumimoji="0" lang="en-GB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harmonic voltage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10" name="Inhaltsplatzhalter 9" descr="balken_U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501" t="4122" r="8001"/>
          <a:stretch>
            <a:fillRect/>
          </a:stretch>
        </p:blipFill>
        <p:spPr>
          <a:xfrm>
            <a:off x="1189071" y="2996952"/>
            <a:ext cx="6623289" cy="3584381"/>
          </a:xfrm>
        </p:spPr>
      </p:pic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3" descr="vektoren_U_netz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547664" y="1844824"/>
            <a:ext cx="5502849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Simulation Result (4)</a:t>
            </a:r>
            <a:endParaRPr lang="en-GB" sz="2600" cap="small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907704" y="5589240"/>
            <a:ext cx="5915000" cy="936104"/>
          </a:xfrm>
        </p:spPr>
        <p:txBody>
          <a:bodyPr/>
          <a:lstStyle/>
          <a:p>
            <a:pPr algn="ctr">
              <a:buNone/>
            </a:pPr>
            <a:r>
              <a:rPr lang="en-GB" sz="1600" dirty="0" smtClean="0"/>
              <a:t>Influence of predistortion from MV level </a:t>
            </a:r>
          </a:p>
          <a:p>
            <a:pPr algn="ctr">
              <a:buNone/>
            </a:pPr>
            <a:r>
              <a:rPr lang="en-GB" sz="1600" dirty="0" smtClean="0"/>
              <a:t>on the resulting voltage in LV level in case of U</a:t>
            </a:r>
            <a:r>
              <a:rPr lang="en-GB" sz="1600" baseline="-25000" dirty="0" smtClean="0"/>
              <a:t>7</a:t>
            </a:r>
          </a:p>
          <a:p>
            <a:pPr algn="ctr">
              <a:buNone/>
            </a:pPr>
            <a:endParaRPr lang="en-GB" sz="200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Johannes </a:t>
            </a:r>
            <a:r>
              <a:rPr lang="fr-FR" dirty="0" err="1" smtClean="0"/>
              <a:t>Ferstl</a:t>
            </a:r>
            <a:r>
              <a:rPr lang="fr-FR" dirty="0" smtClean="0"/>
              <a:t>, AT, S2 - 0275</a:t>
            </a:r>
            <a:endParaRPr lang="fr-FR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Summary</a:t>
            </a:r>
            <a:endParaRPr lang="en-GB" sz="2600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 significant spread of harmonic currents between different types of ESLs.</a:t>
            </a:r>
          </a:p>
          <a:p>
            <a:endParaRPr lang="en-GB" sz="2000" dirty="0" smtClean="0"/>
          </a:p>
          <a:p>
            <a:r>
              <a:rPr lang="en-GB" sz="2000" dirty="0" smtClean="0"/>
              <a:t>Magnitudes and phase angles of harmonic voltages in supply voltage have significant influence on the harmonic emission of ESLs.</a:t>
            </a:r>
          </a:p>
          <a:p>
            <a:endParaRPr lang="en-GB" sz="2000" dirty="0" smtClean="0"/>
          </a:p>
          <a:p>
            <a:r>
              <a:rPr lang="en-GB" sz="2000" dirty="0" smtClean="0"/>
              <a:t>Phase angles of harmonic voltages resulting from ESLs, other non-linear loads and </a:t>
            </a:r>
            <a:r>
              <a:rPr lang="en-GB" sz="2000" dirty="0" err="1" smtClean="0"/>
              <a:t>predistortion</a:t>
            </a:r>
            <a:r>
              <a:rPr lang="en-GB" sz="2000" dirty="0" smtClean="0"/>
              <a:t> from MV level play a vital role, how ESLs influences the power quality in the LV level.</a:t>
            </a:r>
            <a:endParaRPr lang="en-GB" sz="20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2750" y="1196752"/>
            <a:ext cx="8229600" cy="590550"/>
          </a:xfrm>
        </p:spPr>
        <p:txBody>
          <a:bodyPr/>
          <a:lstStyle/>
          <a:p>
            <a:r>
              <a:rPr lang="en-GB" sz="2600" cap="small" dirty="0" smtClean="0"/>
              <a:t>Content</a:t>
            </a:r>
            <a:endParaRPr lang="en-GB" sz="2600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Measurement Result</a:t>
            </a:r>
          </a:p>
          <a:p>
            <a:endParaRPr lang="en-GB" sz="2000" dirty="0" smtClean="0"/>
          </a:p>
          <a:p>
            <a:r>
              <a:rPr lang="en-GB" sz="2000" dirty="0" smtClean="0"/>
              <a:t>Simulation Model</a:t>
            </a:r>
          </a:p>
          <a:p>
            <a:endParaRPr lang="en-GB" sz="2000" dirty="0" smtClean="0"/>
          </a:p>
          <a:p>
            <a:r>
              <a:rPr lang="en-GB" sz="2000" dirty="0" smtClean="0"/>
              <a:t>Simulation Result</a:t>
            </a:r>
          </a:p>
          <a:p>
            <a:endParaRPr lang="en-GB" sz="2000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SL_zeit.emf"/>
          <p:cNvPicPr>
            <a:picLocks noChangeAspect="1"/>
          </p:cNvPicPr>
          <p:nvPr/>
        </p:nvPicPr>
        <p:blipFill>
          <a:blip r:embed="rId3" cstate="print"/>
          <a:srcRect l="2958" t="4644" r="956" b="1976"/>
          <a:stretch>
            <a:fillRect/>
          </a:stretch>
        </p:blipFill>
        <p:spPr>
          <a:xfrm>
            <a:off x="285720" y="3199802"/>
            <a:ext cx="4429156" cy="3229593"/>
          </a:xfrm>
          <a:prstGeom prst="rect">
            <a:avLst/>
          </a:prstGeom>
        </p:spPr>
      </p:pic>
      <p:pic>
        <p:nvPicPr>
          <p:cNvPr id="10" name="Grafik 9" descr="ESL_spektrum.emf"/>
          <p:cNvPicPr>
            <a:picLocks noChangeAspect="1"/>
          </p:cNvPicPr>
          <p:nvPr/>
        </p:nvPicPr>
        <p:blipFill>
          <a:blip r:embed="rId4" cstate="print"/>
          <a:srcRect l="3776" t="5330" r="8912" b="3151"/>
          <a:stretch>
            <a:fillRect/>
          </a:stretch>
        </p:blipFill>
        <p:spPr>
          <a:xfrm>
            <a:off x="4681816" y="3140968"/>
            <a:ext cx="4176464" cy="3439441"/>
          </a:xfrm>
          <a:prstGeom prst="rect">
            <a:avLst/>
          </a:prstGeom>
        </p:spPr>
      </p:pic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392464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1800" dirty="0" smtClean="0"/>
              <a:t>THD</a:t>
            </a:r>
            <a:r>
              <a:rPr lang="en-GB" sz="1800" baseline="-25000" dirty="0" smtClean="0"/>
              <a:t>I</a:t>
            </a:r>
            <a:r>
              <a:rPr lang="en-GB" sz="1800" dirty="0" smtClean="0"/>
              <a:t> of about 110 %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3</a:t>
            </a:r>
            <a:r>
              <a:rPr lang="en-GB" sz="1800" baseline="30000" dirty="0" smtClean="0"/>
              <a:t>rd</a:t>
            </a:r>
            <a:r>
              <a:rPr lang="en-GB" sz="1800" dirty="0" smtClean="0"/>
              <a:t> harmonic about 80% of fundamental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Power factor of 0.6 and lower</a:t>
            </a:r>
          </a:p>
          <a:p>
            <a:pPr>
              <a:buNone/>
            </a:pPr>
            <a:endParaRPr lang="en-GB" sz="160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95536" y="1268760"/>
            <a:ext cx="8208963" cy="4524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600" b="1" cap="small" dirty="0" smtClean="0">
                <a:solidFill>
                  <a:schemeClr val="bg2"/>
                </a:solidFill>
                <a:latin typeface="Arial" charset="0"/>
              </a:rPr>
              <a:t>General Characteristics of ESLs</a:t>
            </a:r>
            <a:endParaRPr lang="en-GB" sz="2600" cap="small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88024" y="2833191"/>
            <a:ext cx="4355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Harmonic currents and angles of typical ESL</a:t>
            </a:r>
            <a:endParaRPr lang="en-GB" sz="1400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uiExpand="1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Band Width of Harmonic Emission of ESLs</a:t>
            </a:r>
            <a:endParaRPr lang="en-GB" sz="2600" cap="small" dirty="0"/>
          </a:p>
        </p:txBody>
      </p:sp>
      <p:sp>
        <p:nvSpPr>
          <p:cNvPr id="7" name="Textfeld 6"/>
          <p:cNvSpPr txBox="1"/>
          <p:nvPr/>
        </p:nvSpPr>
        <p:spPr>
          <a:xfrm>
            <a:off x="899592" y="5733256"/>
            <a:ext cx="741682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Harmonic currents expressed in real and imaginary part</a:t>
            </a:r>
          </a:p>
          <a:p>
            <a:pPr algn="ctr"/>
            <a:r>
              <a:rPr lang="en-GB" dirty="0" smtClean="0"/>
              <a:t>for 70 different (left) and 25 same (right) type</a:t>
            </a:r>
            <a:endParaRPr lang="en-GB" dirty="0"/>
          </a:p>
        </p:txBody>
      </p:sp>
      <p:pic>
        <p:nvPicPr>
          <p:cNvPr id="12" name="Grafik 11" descr="ESL_segmente_70.emf"/>
          <p:cNvPicPr>
            <a:picLocks noChangeAspect="1"/>
          </p:cNvPicPr>
          <p:nvPr/>
        </p:nvPicPr>
        <p:blipFill>
          <a:blip r:embed="rId2" cstate="print"/>
          <a:srcRect l="10624" t="5330" r="14904"/>
          <a:stretch>
            <a:fillRect/>
          </a:stretch>
        </p:blipFill>
        <p:spPr>
          <a:xfrm>
            <a:off x="539551" y="1988840"/>
            <a:ext cx="3758809" cy="3754191"/>
          </a:xfrm>
          <a:prstGeom prst="rect">
            <a:avLst/>
          </a:prstGeom>
        </p:spPr>
      </p:pic>
      <p:pic>
        <p:nvPicPr>
          <p:cNvPr id="13" name="Grafik 12" descr="ESL_segmente_25B.emf"/>
          <p:cNvPicPr>
            <a:picLocks noChangeAspect="1"/>
          </p:cNvPicPr>
          <p:nvPr/>
        </p:nvPicPr>
        <p:blipFill>
          <a:blip r:embed="rId3" cstate="print"/>
          <a:srcRect l="10624" t="4241" r="14904"/>
          <a:stretch>
            <a:fillRect/>
          </a:stretch>
        </p:blipFill>
        <p:spPr>
          <a:xfrm>
            <a:off x="4572000" y="1916832"/>
            <a:ext cx="3758809" cy="3797375"/>
          </a:xfrm>
          <a:prstGeom prst="rect">
            <a:avLst/>
          </a:prstGeom>
        </p:spPr>
      </p:pic>
      <p:sp>
        <p:nvSpPr>
          <p:cNvPr id="16" name="Fußzeilenplatzhalt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395536" y="24208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kern="0" dirty="0" smtClean="0"/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tabLst/>
              <a:defRPr/>
            </a:pPr>
            <a:endParaRPr kumimoji="0" lang="en-GB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lang="en-GB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	</a:t>
            </a:r>
            <a:endParaRPr kumimoji="0" lang="en-GB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1" name="Inhaltsplatzhalter 11" descr="ESL_OS_Phase.emf"/>
          <p:cNvPicPr>
            <a:picLocks noChangeAspect="1"/>
          </p:cNvPicPr>
          <p:nvPr/>
        </p:nvPicPr>
        <p:blipFill>
          <a:blip r:embed="rId2" cstate="print"/>
          <a:srcRect l="8277" r="7315"/>
          <a:stretch>
            <a:fillRect/>
          </a:stretch>
        </p:blipFill>
        <p:spPr bwMode="auto">
          <a:xfrm>
            <a:off x="4714876" y="1928802"/>
            <a:ext cx="4429156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Inhaltsplatzhalter 8" descr="ESL_OS_16_1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723" r="7424"/>
          <a:stretch>
            <a:fillRect/>
          </a:stretch>
        </p:blipFill>
        <p:spPr>
          <a:xfrm>
            <a:off x="214282" y="1928802"/>
            <a:ext cx="4714908" cy="4122737"/>
          </a:xfrm>
        </p:spPr>
      </p:pic>
      <p:sp>
        <p:nvSpPr>
          <p:cNvPr id="12" name="Textfeld 11"/>
          <p:cNvSpPr txBox="1"/>
          <p:nvPr/>
        </p:nvSpPr>
        <p:spPr>
          <a:xfrm>
            <a:off x="6643702" y="5753403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200" kern="0" dirty="0" smtClean="0">
                <a:sym typeface="Symbol"/>
              </a:rPr>
              <a:t></a:t>
            </a:r>
            <a:r>
              <a:rPr lang="en-GB" sz="1200" kern="0" baseline="-25000" dirty="0" smtClean="0"/>
              <a:t>5</a:t>
            </a:r>
            <a:r>
              <a:rPr lang="en-GB" sz="1200" kern="0" dirty="0" smtClean="0"/>
              <a:t> </a:t>
            </a:r>
            <a:r>
              <a:rPr lang="en-GB" sz="900" kern="0" dirty="0" smtClean="0"/>
              <a:t>in °</a:t>
            </a:r>
            <a:endParaRPr lang="en-GB" sz="9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2750" y="1398290"/>
            <a:ext cx="8229600" cy="590550"/>
          </a:xfrm>
        </p:spPr>
        <p:txBody>
          <a:bodyPr/>
          <a:lstStyle/>
          <a:p>
            <a:r>
              <a:rPr lang="en-GB" sz="2600" cap="small" dirty="0" smtClean="0"/>
              <a:t>Dependency of Current Harmonics of ESLs on Voltage Harmonics</a:t>
            </a:r>
            <a:endParaRPr lang="en-GB" sz="2600" cap="small" dirty="0"/>
          </a:p>
        </p:txBody>
      </p:sp>
      <p:sp>
        <p:nvSpPr>
          <p:cNvPr id="14" name="Textfeld 13"/>
          <p:cNvSpPr txBox="1"/>
          <p:nvPr/>
        </p:nvSpPr>
        <p:spPr>
          <a:xfrm>
            <a:off x="714348" y="598862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Dependency on magnitude</a:t>
            </a:r>
            <a:endParaRPr lang="en-GB" dirty="0"/>
          </a:p>
        </p:txBody>
      </p:sp>
      <p:sp>
        <p:nvSpPr>
          <p:cNvPr id="15" name="Textfeld 14"/>
          <p:cNvSpPr txBox="1"/>
          <p:nvPr/>
        </p:nvSpPr>
        <p:spPr>
          <a:xfrm>
            <a:off x="4929190" y="60007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Dependency on phase angle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ESL_Modell_mo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221088"/>
            <a:ext cx="5544616" cy="2241294"/>
          </a:xfrm>
          <a:prstGeom prst="rect">
            <a:avLst/>
          </a:prstGeom>
        </p:spPr>
      </p:pic>
      <p:graphicFrame>
        <p:nvGraphicFramePr>
          <p:cNvPr id="7" name="Diagramm 6"/>
          <p:cNvGraphicFramePr/>
          <p:nvPr/>
        </p:nvGraphicFramePr>
        <p:xfrm>
          <a:off x="3923928" y="1988840"/>
          <a:ext cx="3744416" cy="2839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ESL Simulation Model</a:t>
            </a:r>
            <a:endParaRPr lang="en-GB" sz="2600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1800" dirty="0" smtClean="0"/>
              <a:t>Simplification to</a:t>
            </a:r>
          </a:p>
          <a:p>
            <a:pPr>
              <a:buNone/>
            </a:pPr>
            <a:endParaRPr lang="en-GB" sz="700" dirty="0" smtClean="0"/>
          </a:p>
          <a:p>
            <a:pPr>
              <a:lnSpc>
                <a:spcPct val="120000"/>
              </a:lnSpc>
            </a:pPr>
            <a:r>
              <a:rPr lang="en-GB" sz="1800" dirty="0" smtClean="0"/>
              <a:t>bridge rectifier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smooth capacitor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„attenuation“ resistor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constant sink</a:t>
            </a:r>
          </a:p>
          <a:p>
            <a:r>
              <a:rPr lang="en-GB" sz="1800" dirty="0" smtClean="0"/>
              <a:t>parameters  R and C for </a:t>
            </a:r>
          </a:p>
          <a:p>
            <a:pPr>
              <a:buNone/>
            </a:pPr>
            <a:r>
              <a:rPr lang="en-GB" sz="1800" dirty="0" smtClean="0"/>
              <a:t>	different behaviour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 dirty="0"/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Verification of ESL Simulation Model</a:t>
            </a:r>
            <a:endParaRPr lang="en-GB" sz="2600" cap="small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 dirty="0"/>
          </a:p>
        </p:txBody>
      </p:sp>
      <p:sp>
        <p:nvSpPr>
          <p:cNvPr id="9" name="Textfeld 8"/>
          <p:cNvSpPr txBox="1"/>
          <p:nvPr/>
        </p:nvSpPr>
        <p:spPr>
          <a:xfrm>
            <a:off x="395536" y="5517232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Comparison for current of measurement (10 ESLs) and simulation (3 model parameter sets)</a:t>
            </a:r>
            <a:endParaRPr lang="en-GB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4716016" y="5517232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Verification of the dependency of harmonic currents on harmonic voltages e.g. I</a:t>
            </a:r>
            <a:r>
              <a:rPr lang="en-GB" sz="1600" baseline="-25000" dirty="0" smtClean="0"/>
              <a:t>7</a:t>
            </a:r>
            <a:r>
              <a:rPr lang="en-GB" sz="1600" dirty="0" smtClean="0"/>
              <a:t> on U</a:t>
            </a:r>
            <a:r>
              <a:rPr lang="en-GB" sz="1600" baseline="-25000" dirty="0" smtClean="0"/>
              <a:t>7</a:t>
            </a:r>
            <a:endParaRPr lang="en-GB" sz="1600" baseline="-25000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4" name="Inhaltsplatzhalter 13" descr="vgl_sim_mess_zeit_neu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897" t="5006" r="7097"/>
          <a:stretch>
            <a:fillRect/>
          </a:stretch>
        </p:blipFill>
        <p:spPr>
          <a:xfrm>
            <a:off x="349949" y="2194123"/>
            <a:ext cx="4222051" cy="3306579"/>
          </a:xfrm>
        </p:spPr>
      </p:pic>
      <p:pic>
        <p:nvPicPr>
          <p:cNvPr id="15" name="Grafik 14" descr="vgl_sim_mess_OS7_neu.emf"/>
          <p:cNvPicPr>
            <a:picLocks noChangeAspect="1"/>
          </p:cNvPicPr>
          <p:nvPr/>
        </p:nvPicPr>
        <p:blipFill>
          <a:blip r:embed="rId3" cstate="print"/>
          <a:srcRect t="3310" r="6961" b="641"/>
          <a:stretch>
            <a:fillRect/>
          </a:stretch>
        </p:blipFill>
        <p:spPr>
          <a:xfrm>
            <a:off x="4572000" y="2143116"/>
            <a:ext cx="4316369" cy="3343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Netz_I_eval_neu.emf"/>
          <p:cNvPicPr>
            <a:picLocks noChangeAspect="1"/>
          </p:cNvPicPr>
          <p:nvPr/>
        </p:nvPicPr>
        <p:blipFill>
          <a:blip r:embed="rId2" cstate="print"/>
          <a:srcRect l="2958" t="4644" r="6961" b="1976"/>
          <a:stretch>
            <a:fillRect/>
          </a:stretch>
        </p:blipFill>
        <p:spPr>
          <a:xfrm>
            <a:off x="357158" y="3286124"/>
            <a:ext cx="3939295" cy="3143272"/>
          </a:xfrm>
          <a:prstGeom prst="rect">
            <a:avLst/>
          </a:prstGeom>
        </p:spPr>
      </p:pic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2195736" y="1845200"/>
          <a:ext cx="6552728" cy="201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cap="small" dirty="0" smtClean="0"/>
              <a:t>Development of the entire Simulation Model</a:t>
            </a:r>
            <a:endParaRPr lang="en-GB" sz="2600" cap="small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 dirty="0"/>
          </a:p>
        </p:txBody>
      </p:sp>
      <p:sp>
        <p:nvSpPr>
          <p:cNvPr id="19" name="Textfeld 18"/>
          <p:cNvSpPr txBox="1"/>
          <p:nvPr/>
        </p:nvSpPr>
        <p:spPr>
          <a:xfrm>
            <a:off x="4211960" y="5589240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Comparison for total current of measurement and simulation of the LV grid without ESLs</a:t>
            </a:r>
            <a:endParaRPr lang="en-GB" sz="1600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Balken_I.emf"/>
          <p:cNvPicPr>
            <a:picLocks noChangeAspect="1"/>
          </p:cNvPicPr>
          <p:nvPr/>
        </p:nvPicPr>
        <p:blipFill>
          <a:blip r:embed="rId2" cstate="print"/>
          <a:srcRect l="5113" t="3759" r="9051"/>
          <a:stretch>
            <a:fillRect/>
          </a:stretch>
        </p:blipFill>
        <p:spPr>
          <a:xfrm>
            <a:off x="1259632" y="3048586"/>
            <a:ext cx="6497481" cy="35979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600" cap="small" dirty="0" smtClean="0"/>
              <a:t>Simulation </a:t>
            </a:r>
            <a:r>
              <a:rPr lang="en-GB" sz="2600" cap="small" dirty="0" smtClean="0"/>
              <a:t>Result</a:t>
            </a:r>
            <a:r>
              <a:rPr lang="de-AT" sz="2600" cap="small" dirty="0" smtClean="0"/>
              <a:t> (1)</a:t>
            </a:r>
            <a:endParaRPr lang="de-AT" sz="2600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22737"/>
          </a:xfrm>
        </p:spPr>
        <p:txBody>
          <a:bodyPr/>
          <a:lstStyle/>
          <a:p>
            <a:pPr lvl="1" indent="-654050">
              <a:buNone/>
            </a:pPr>
            <a:r>
              <a:rPr lang="en-GB" sz="1800" dirty="0" smtClean="0"/>
              <a:t>The simulated current at the feeder of the transformer shows</a:t>
            </a:r>
          </a:p>
          <a:p>
            <a:pPr marL="538163"/>
            <a:r>
              <a:rPr lang="en-GB" sz="1800" dirty="0" smtClean="0"/>
              <a:t>increasing 3</a:t>
            </a:r>
            <a:r>
              <a:rPr lang="en-GB" sz="1800" baseline="30000" dirty="0" smtClean="0"/>
              <a:t>rd</a:t>
            </a:r>
            <a:r>
              <a:rPr lang="en-GB" sz="1800" dirty="0" smtClean="0"/>
              <a:t> and 9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harmonic current</a:t>
            </a:r>
            <a:endParaRPr lang="en-GB" sz="1800" baseline="30000" dirty="0" smtClean="0"/>
          </a:p>
          <a:p>
            <a:pPr marL="538163"/>
            <a:r>
              <a:rPr lang="en-GB" sz="1800" dirty="0" smtClean="0"/>
              <a:t>decreasing 5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harmonic current</a:t>
            </a: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Johannes Ferstl, AT, S2 - 0275</a:t>
            </a:r>
            <a:endParaRPr lang="fr-FR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08.06.2011</a:t>
            </a:r>
            <a:endParaRPr lang="fr-FR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CBFE-044E-4BC4-9599-1D0E2EB34A0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IRED2011">
  <a:themeElements>
    <a:clrScheme name="">
      <a:dk1>
        <a:srgbClr val="000000"/>
      </a:dk1>
      <a:lt1>
        <a:srgbClr val="FFFFFF"/>
      </a:lt1>
      <a:dk2>
        <a:srgbClr val="779AF1"/>
      </a:dk2>
      <a:lt2>
        <a:srgbClr val="0E318D"/>
      </a:lt2>
      <a:accent1>
        <a:srgbClr val="154BD1"/>
      </a:accent1>
      <a:accent2>
        <a:srgbClr val="1F59E9"/>
      </a:accent2>
      <a:accent3>
        <a:srgbClr val="FFFFFF"/>
      </a:accent3>
      <a:accent4>
        <a:srgbClr val="000000"/>
      </a:accent4>
      <a:accent5>
        <a:srgbClr val="AAB1E5"/>
      </a:accent5>
      <a:accent6>
        <a:srgbClr val="1B50D3"/>
      </a:accent6>
      <a:hlink>
        <a:srgbClr val="0E318D"/>
      </a:hlink>
      <a:folHlink>
        <a:srgbClr val="FF9900"/>
      </a:folHlink>
    </a:clrScheme>
    <a:fontScheme name="CIRED2011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IRED2011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9">
        <a:dk1>
          <a:srgbClr val="000000"/>
        </a:dk1>
        <a:lt1>
          <a:srgbClr val="FFFFFF"/>
        </a:lt1>
        <a:dk2>
          <a:srgbClr val="999900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0">
        <a:dk1>
          <a:srgbClr val="000000"/>
        </a:dk1>
        <a:lt1>
          <a:srgbClr val="FFFFFF"/>
        </a:lt1>
        <a:dk2>
          <a:srgbClr val="F96501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1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2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6813D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3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FF66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6813D"/>
        </a:accent6>
        <a:hlink>
          <a:srgbClr val="F96501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4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0E318D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5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6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1F59E9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1B50D3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520</Words>
  <Application>Microsoft Macintosh PowerPoint</Application>
  <PresentationFormat>Bildschirmpräsentation (4:3)</PresentationFormat>
  <Paragraphs>109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CIRED2011</vt:lpstr>
      <vt:lpstr>Characteristics of the Input Current of ESLs and their Impact on Power Quality</vt:lpstr>
      <vt:lpstr>Content</vt:lpstr>
      <vt:lpstr>PowerPoint-Präsentation</vt:lpstr>
      <vt:lpstr>Band Width of Harmonic Emission of ESLs</vt:lpstr>
      <vt:lpstr>Dependency of Current Harmonics of ESLs on Voltage Harmonics</vt:lpstr>
      <vt:lpstr>ESL Simulation Model</vt:lpstr>
      <vt:lpstr>Verification of ESL Simulation Model</vt:lpstr>
      <vt:lpstr>Development of the entire Simulation Model</vt:lpstr>
      <vt:lpstr>Simulation Result (1)</vt:lpstr>
      <vt:lpstr>Simulation Result (2)</vt:lpstr>
      <vt:lpstr>Simulation Result (3)</vt:lpstr>
      <vt:lpstr>Simulation Result (4)</vt:lpstr>
      <vt:lpstr>Summary</vt:lpstr>
    </vt:vector>
  </TitlesOfParts>
  <Company>AIM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T</cp:lastModifiedBy>
  <cp:revision>148</cp:revision>
  <dcterms:created xsi:type="dcterms:W3CDTF">2010-04-09T10:19:13Z</dcterms:created>
  <dcterms:modified xsi:type="dcterms:W3CDTF">2011-07-14T17:19:12Z</dcterms:modified>
</cp:coreProperties>
</file>